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E3E4"/>
    <a:srgbClr val="E8E9E5"/>
    <a:srgbClr val="CFD1D3"/>
    <a:srgbClr val="BFDFE5"/>
    <a:srgbClr val="FAF9F7"/>
    <a:srgbClr val="F6F6F4"/>
    <a:srgbClr val="78C561"/>
    <a:srgbClr val="C1BA9E"/>
    <a:srgbClr val="E2E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651CD-EF6A-4429-BB52-A278255F03D4}" v="17" dt="2026-03-11T09:27:45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7384" autoAdjust="0"/>
  </p:normalViewPr>
  <p:slideViewPr>
    <p:cSldViewPr snapToGrid="0">
      <p:cViewPr>
        <p:scale>
          <a:sx n="125" d="100"/>
          <a:sy n="125" d="100"/>
        </p:scale>
        <p:origin x="2562" y="858"/>
      </p:cViewPr>
      <p:guideLst>
        <p:guide orient="horz" pos="2159"/>
        <p:guide pos="3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봉운 김" userId="f54d82c53cff54bb" providerId="LiveId" clId="{9F68DFD8-D387-4CBC-9FDD-9290AE3CFF7C}"/>
    <pc:docChg chg="undo redo custSel addSld delSld modSld">
      <pc:chgData name="봉운 김" userId="f54d82c53cff54bb" providerId="LiveId" clId="{9F68DFD8-D387-4CBC-9FDD-9290AE3CFF7C}" dt="2026-03-11T09:31:11.906" v="21829" actId="6549"/>
      <pc:docMkLst>
        <pc:docMk/>
      </pc:docMkLst>
      <pc:sldChg chg="addSp delSp modSp mod">
        <pc:chgData name="봉운 김" userId="f54d82c53cff54bb" providerId="LiveId" clId="{9F68DFD8-D387-4CBC-9FDD-9290AE3CFF7C}" dt="2026-03-11T09:18:05.660" v="20469" actId="14100"/>
        <pc:sldMkLst>
          <pc:docMk/>
          <pc:sldMk cId="0" sldId="257"/>
        </pc:sldMkLst>
        <pc:spChg chg="mod">
          <ac:chgData name="봉운 김" userId="f54d82c53cff54bb" providerId="LiveId" clId="{9F68DFD8-D387-4CBC-9FDD-9290AE3CFF7C}" dt="2026-03-11T09:15:52.342" v="20350" actId="20577"/>
          <ac:spMkLst>
            <pc:docMk/>
            <pc:sldMk cId="0" sldId="257"/>
            <ac:spMk id="51" creationId="{00000000-0000-0000-0000-000000000000}"/>
          </ac:spMkLst>
        </pc:spChg>
        <pc:spChg chg="mod">
          <ac:chgData name="봉운 김" userId="f54d82c53cff54bb" providerId="LiveId" clId="{9F68DFD8-D387-4CBC-9FDD-9290AE3CFF7C}" dt="2026-03-11T09:15:37.111" v="20341" actId="20577"/>
          <ac:spMkLst>
            <pc:docMk/>
            <pc:sldMk cId="0" sldId="257"/>
            <ac:spMk id="52" creationId="{00000000-0000-0000-0000-000000000000}"/>
          </ac:spMkLst>
        </pc:spChg>
        <pc:graphicFrameChg chg="mod modGraphic">
          <ac:chgData name="봉운 김" userId="f54d82c53cff54bb" providerId="LiveId" clId="{9F68DFD8-D387-4CBC-9FDD-9290AE3CFF7C}" dt="2026-03-11T09:17:02.292" v="20460" actId="20577"/>
          <ac:graphicFrameMkLst>
            <pc:docMk/>
            <pc:sldMk cId="0" sldId="257"/>
            <ac:graphicFrameMk id="44" creationId="{00000000-0000-0000-0000-000000000000}"/>
          </ac:graphicFrameMkLst>
        </pc:graphicFrameChg>
        <pc:picChg chg="add mod">
          <ac:chgData name="봉운 김" userId="f54d82c53cff54bb" providerId="LiveId" clId="{9F68DFD8-D387-4CBC-9FDD-9290AE3CFF7C}" dt="2026-03-11T09:17:47.352" v="20466" actId="14100"/>
          <ac:picMkLst>
            <pc:docMk/>
            <pc:sldMk cId="0" sldId="257"/>
            <ac:picMk id="7" creationId="{59825B33-7EB3-C349-4862-CE0777677C85}"/>
          </ac:picMkLst>
        </pc:picChg>
        <pc:picChg chg="add del mod">
          <ac:chgData name="봉운 김" userId="f54d82c53cff54bb" providerId="LiveId" clId="{9F68DFD8-D387-4CBC-9FDD-9290AE3CFF7C}" dt="2026-03-11T09:17:08.145" v="20461" actId="478"/>
          <ac:picMkLst>
            <pc:docMk/>
            <pc:sldMk cId="0" sldId="257"/>
            <ac:picMk id="8" creationId="{4124126F-5E64-0BEB-C2E9-D9830D054AFC}"/>
          </ac:picMkLst>
        </pc:picChg>
        <pc:picChg chg="add del mod">
          <ac:chgData name="봉운 김" userId="f54d82c53cff54bb" providerId="LiveId" clId="{9F68DFD8-D387-4CBC-9FDD-9290AE3CFF7C}" dt="2026-03-11T09:17:09.769" v="20462" actId="478"/>
          <ac:picMkLst>
            <pc:docMk/>
            <pc:sldMk cId="0" sldId="257"/>
            <ac:picMk id="10" creationId="{6BE5D7EF-CE7B-4984-1B74-AF0572D36208}"/>
          </ac:picMkLst>
        </pc:picChg>
        <pc:picChg chg="add mod">
          <ac:chgData name="봉운 김" userId="f54d82c53cff54bb" providerId="LiveId" clId="{9F68DFD8-D387-4CBC-9FDD-9290AE3CFF7C}" dt="2026-03-11T09:18:05.660" v="20469" actId="14100"/>
          <ac:picMkLst>
            <pc:docMk/>
            <pc:sldMk cId="0" sldId="257"/>
            <ac:picMk id="11" creationId="{DC5DEA81-ED29-1341-55AC-859D4D0FED24}"/>
          </ac:picMkLst>
        </pc:picChg>
      </pc:sldChg>
      <pc:sldChg chg="addSp delSp modSp mod">
        <pc:chgData name="봉운 김" userId="f54d82c53cff54bb" providerId="LiveId" clId="{9F68DFD8-D387-4CBC-9FDD-9290AE3CFF7C}" dt="2026-03-11T09:31:11.906" v="21829" actId="6549"/>
        <pc:sldMkLst>
          <pc:docMk/>
          <pc:sldMk cId="0" sldId="258"/>
        </pc:sldMkLst>
        <pc:spChg chg="mod">
          <ac:chgData name="봉운 김" userId="f54d82c53cff54bb" providerId="LiveId" clId="{9F68DFD8-D387-4CBC-9FDD-9290AE3CFF7C}" dt="2026-03-11T09:18:17.346" v="20476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봉운 김" userId="f54d82c53cff54bb" providerId="LiveId" clId="{9F68DFD8-D387-4CBC-9FDD-9290AE3CFF7C}" dt="2026-03-11T09:31:11.906" v="21829" actId="6549"/>
          <ac:spMkLst>
            <pc:docMk/>
            <pc:sldMk cId="0" sldId="258"/>
            <ac:spMk id="31" creationId="{00000000-0000-0000-0000-000000000000}"/>
          </ac:spMkLst>
        </pc:spChg>
        <pc:spChg chg="mod">
          <ac:chgData name="봉운 김" userId="f54d82c53cff54bb" providerId="LiveId" clId="{9F68DFD8-D387-4CBC-9FDD-9290AE3CFF7C}" dt="2026-03-11T09:21:39.800" v="20572" actId="1076"/>
          <ac:spMkLst>
            <pc:docMk/>
            <pc:sldMk cId="0" sldId="258"/>
            <ac:spMk id="42" creationId="{00000000-0000-0000-0000-000000000000}"/>
          </ac:spMkLst>
        </pc:spChg>
        <pc:grpChg chg="mod">
          <ac:chgData name="봉운 김" userId="f54d82c53cff54bb" providerId="LiveId" clId="{9F68DFD8-D387-4CBC-9FDD-9290AE3CFF7C}" dt="2026-03-11T09:21:39.800" v="20572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">
          <ac:chgData name="봉운 김" userId="f54d82c53cff54bb" providerId="LiveId" clId="{9F68DFD8-D387-4CBC-9FDD-9290AE3CFF7C}" dt="2026-03-11T09:25:13.037" v="20573"/>
          <ac:graphicFrameMkLst>
            <pc:docMk/>
            <pc:sldMk cId="0" sldId="258"/>
            <ac:graphicFrameMk id="19" creationId="{A2FFD88B-AC13-E5EB-722C-F7402D3AB352}"/>
          </ac:graphicFrameMkLst>
        </pc:graphicFrameChg>
        <pc:graphicFrameChg chg="mod modGraphic">
          <ac:chgData name="봉운 김" userId="f54d82c53cff54bb" providerId="LiveId" clId="{9F68DFD8-D387-4CBC-9FDD-9290AE3CFF7C}" dt="2026-03-11T09:26:11.335" v="20581" actId="113"/>
          <ac:graphicFrameMkLst>
            <pc:docMk/>
            <pc:sldMk cId="0" sldId="258"/>
            <ac:graphicFrameMk id="40" creationId="{00000000-0000-0000-0000-000000000000}"/>
          </ac:graphicFrameMkLst>
        </pc:graphicFrameChg>
        <pc:graphicFrameChg chg="mod">
          <ac:chgData name="봉운 김" userId="f54d82c53cff54bb" providerId="LiveId" clId="{9F68DFD8-D387-4CBC-9FDD-9290AE3CFF7C}" dt="2026-03-11T09:26:05.585" v="20575"/>
          <ac:graphicFrameMkLst>
            <pc:docMk/>
            <pc:sldMk cId="0" sldId="258"/>
            <ac:graphicFrameMk id="43" creationId="{00000000-0000-0000-0000-000000000000}"/>
          </ac:graphicFrameMkLst>
        </pc:graphicFrameChg>
        <pc:picChg chg="mod">
          <ac:chgData name="봉운 김" userId="f54d82c53cff54bb" providerId="LiveId" clId="{9F68DFD8-D387-4CBC-9FDD-9290AE3CFF7C}" dt="2026-03-11T09:21:39.800" v="20572" actId="1076"/>
          <ac:picMkLst>
            <pc:docMk/>
            <pc:sldMk cId="0" sldId="258"/>
            <ac:picMk id="5" creationId="{00000000-0000-0000-0000-000000000000}"/>
          </ac:picMkLst>
        </pc:picChg>
        <pc:picChg chg="add mod ord modCrop">
          <ac:chgData name="봉운 김" userId="f54d82c53cff54bb" providerId="LiveId" clId="{9F68DFD8-D387-4CBC-9FDD-9290AE3CFF7C}" dt="2026-03-11T09:19:12.658" v="20496" actId="167"/>
          <ac:picMkLst>
            <pc:docMk/>
            <pc:sldMk cId="0" sldId="258"/>
            <ac:picMk id="7" creationId="{A988A277-A0AA-A0F9-8F8E-86CACDCE7D6F}"/>
          </ac:picMkLst>
        </pc:picChg>
        <pc:picChg chg="add del mod modCrop">
          <ac:chgData name="봉운 김" userId="f54d82c53cff54bb" providerId="LiveId" clId="{9F68DFD8-D387-4CBC-9FDD-9290AE3CFF7C}" dt="2026-03-11T09:19:13.206" v="20497" actId="478"/>
          <ac:picMkLst>
            <pc:docMk/>
            <pc:sldMk cId="0" sldId="258"/>
            <ac:picMk id="8" creationId="{8D631389-03D1-B1D9-9789-7FDB82AF37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r">
              <a:defRPr sz="1300"/>
            </a:lvl1pPr>
          </a:lstStyle>
          <a:p>
            <a:pPr lvl="0">
              <a:defRPr/>
            </a:pPr>
            <a:fld id="{CAB3E76D-01FA-4E6B-9A71-C053D5EA84ED}" type="datetime1">
              <a:rPr lang="ko-KR" altLang="en-US"/>
              <a:pPr lvl="0">
                <a:defRPr/>
              </a:pPr>
              <a:t>2026-03-11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20" tIns="48311" rIns="96620" bIns="48311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r">
              <a:defRPr sz="1300"/>
            </a:lvl1pPr>
          </a:lstStyle>
          <a:p>
            <a:pPr lvl="0">
              <a:defRPr/>
            </a:pPr>
            <a:fld id="{FA620DA7-1DF9-48E1-9149-47D6E8641E9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AB2F-4850-4B34-A8F9-3C5CF5DBC9D6}" type="datetimeFigureOut">
              <a:rPr lang="ko-KR" altLang="en-US" smtClean="0"/>
              <a:pPr/>
              <a:t>2026-03-11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988A277-A0AA-A0F9-8F8E-86CACDCE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70" r="7570"/>
          <a:stretch>
            <a:fillRect/>
          </a:stretch>
        </p:blipFill>
        <p:spPr>
          <a:xfrm>
            <a:off x="6585344" y="2125309"/>
            <a:ext cx="3301660" cy="270101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16494" y="816891"/>
            <a:ext cx="470296" cy="369428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>
          <a:xfrm>
            <a:off x="3561" y="1"/>
            <a:ext cx="3093012" cy="401834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/>
          </a:ln>
          <a:effectLst>
            <a:innerShdw blurRad="63500" dist="50800" dir="2700000">
              <a:srgbClr val="0070C0">
                <a:alpha val="50000"/>
              </a:srgbClr>
            </a:innerShdw>
          </a:effectLst>
        </p:spPr>
        <p:txBody>
          <a:bodyPr wrap="square" lIns="45720" tIns="27432" rIns="4572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800" b="1" dirty="0">
                <a:solidFill>
                  <a:srgbClr val="800080"/>
                </a:solidFill>
                <a:latin typeface="HY울릉도B"/>
                <a:ea typeface="HY울릉도B"/>
              </a:rPr>
              <a:t>유년부 알림판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60060" y="41836"/>
            <a:ext cx="3019212" cy="414803"/>
            <a:chOff x="0" y="0"/>
            <a:chExt cx="4628303" cy="608088"/>
          </a:xfrm>
        </p:grpSpPr>
        <p:sp>
          <p:nvSpPr>
            <p:cNvPr id="11" name="직사각형 10"/>
            <p:cNvSpPr/>
            <p:nvPr/>
          </p:nvSpPr>
          <p:spPr>
            <a:xfrm>
              <a:off x="0" y="66735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출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2585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석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5460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현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76441" y="80342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황</a:t>
              </a:r>
            </a:p>
          </p:txBody>
        </p:sp>
      </p:grpSp>
      <p:sp>
        <p:nvSpPr>
          <p:cNvPr id="17" name="AutoShape 0"/>
          <p:cNvSpPr>
            <a:spLocks noChangeArrowheads="1"/>
          </p:cNvSpPr>
          <p:nvPr/>
        </p:nvSpPr>
        <p:spPr>
          <a:xfrm>
            <a:off x="6220389" y="-42000"/>
            <a:ext cx="3405093" cy="35114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350">
            <a:noFill/>
            <a:miter/>
          </a:ln>
        </p:spPr>
        <p:txBody>
          <a:bodyPr wrap="square" lIns="27432" tIns="18288" rIns="27432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제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2026-11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호  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년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03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월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 15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일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>
          <a:xfrm>
            <a:off x="6578545" y="255955"/>
            <a:ext cx="3239059" cy="1501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576" tIns="27432" rIns="0" bIns="27432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"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축복의 땅</a:t>
            </a: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”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이천 신하교회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교회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길을 여시는 하나님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일을 이루는 교회 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보라 내가 새 일을 행하리니 이제 나타낼 것이라 너희가 그것을 알지 못하겠느냐 반드시 내가 광야에 길을 사막에 강을 내리니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"</a:t>
            </a:r>
          </a:p>
          <a:p>
            <a:pPr marL="0" marR="0" lvl="0" indent="0" algn="ctr" defTabSz="914400" rtl="0" eaLnBrk="1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&lt;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이사야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43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장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19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절 말씀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&gt;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유년부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하나님이 하시는 새 일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우리가 함께해요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! </a:t>
            </a:r>
            <a:endParaRPr lang="en-US" altLang="ko-KR" sz="900" spc="-150" dirty="0">
              <a:solidFill>
                <a:sysClr val="windowText" lastClr="000000"/>
              </a:solidFill>
              <a:latin typeface="HY엽서M"/>
              <a:ea typeface="HY엽서M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6547244" y="6504343"/>
            <a:ext cx="3358756" cy="353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ko-KR" altLang="en-US" sz="800" b="1" dirty="0">
                <a:latin typeface="+mn-ea"/>
              </a:rPr>
              <a:t>유년부 홈페이지  </a:t>
            </a:r>
            <a:r>
              <a:rPr lang="en-US" altLang="ko-KR" sz="800" b="1" dirty="0">
                <a:latin typeface="+mn-ea"/>
              </a:rPr>
              <a:t>:  http://shinha.org/Page/Index/17226</a:t>
            </a:r>
          </a:p>
        </p:txBody>
      </p:sp>
      <p:pic>
        <p:nvPicPr>
          <p:cNvPr id="27" name="그림 26" descr="MP900384909[1].jpg"/>
          <p:cNvPicPr>
            <a:picLocks noChangeAspect="1"/>
          </p:cNvPicPr>
          <p:nvPr/>
        </p:nvPicPr>
        <p:blipFill rotWithShape="1">
          <a:blip r:embed="rId5">
            <a:lum bright="28000"/>
          </a:blip>
          <a:stretch>
            <a:fillRect/>
          </a:stretch>
        </p:blipFill>
        <p:spPr>
          <a:xfrm rot="19794754">
            <a:off x="2514385" y="58078"/>
            <a:ext cx="254302" cy="2759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8" name="그림 27" descr="MP900384909[1].jpg"/>
          <p:cNvPicPr>
            <a:picLocks noChangeAspect="1"/>
          </p:cNvPicPr>
          <p:nvPr/>
        </p:nvPicPr>
        <p:blipFill rotWithShape="1">
          <a:blip r:embed="rId6">
            <a:lum bright="28000"/>
          </a:blip>
          <a:stretch>
            <a:fillRect/>
          </a:stretch>
        </p:blipFill>
        <p:spPr>
          <a:xfrm rot="19794754">
            <a:off x="402930" y="56522"/>
            <a:ext cx="276528" cy="2543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9" name="TextBox 50"/>
          <p:cNvSpPr txBox="1"/>
          <p:nvPr/>
        </p:nvSpPr>
        <p:spPr>
          <a:xfrm>
            <a:off x="-7086" y="382082"/>
            <a:ext cx="3116146" cy="5062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◈ 달란트는 이렇게 모을 수 있어요</a:t>
            </a:r>
            <a:r>
              <a:rPr lang="en-US" altLang="ko-KR" sz="800" b="1" dirty="0">
                <a:latin typeface="+mn-ea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  </a:t>
            </a:r>
            <a:r>
              <a:rPr lang="en-US" altLang="ko-KR" sz="800" b="1" dirty="0">
                <a:latin typeface="+mn-ea"/>
              </a:rPr>
              <a:t>- </a:t>
            </a:r>
            <a:r>
              <a:rPr lang="ko-KR" altLang="en-US" sz="800" b="1" dirty="0">
                <a:latin typeface="+mn-ea"/>
              </a:rPr>
              <a:t>출석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성경지참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헌금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전도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ko-KR" sz="800" b="1" dirty="0">
                <a:latin typeface="+mn-ea"/>
              </a:rPr>
              <a:t>)</a:t>
            </a:r>
            <a:br>
              <a:rPr lang="en-US" altLang="ko-KR" sz="800" b="1" dirty="0">
                <a:latin typeface="+mn-ea"/>
              </a:rPr>
            </a:br>
            <a:r>
              <a:rPr lang="en-US" altLang="ko-KR" sz="800" b="1" dirty="0">
                <a:latin typeface="+mn-ea"/>
              </a:rPr>
              <a:t>  -  </a:t>
            </a:r>
            <a:r>
              <a:rPr lang="ko-KR" altLang="en-US" sz="800" b="1" dirty="0">
                <a:latin typeface="+mn-ea"/>
              </a:rPr>
              <a:t>암송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성경읽기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큐티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모범</a:t>
            </a:r>
            <a:r>
              <a:rPr lang="en-US" altLang="ko-KR" sz="800" b="1" dirty="0">
                <a:latin typeface="+mn-ea"/>
              </a:rPr>
              <a:t> 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800" b="1" dirty="0">
                <a:latin typeface="+mn-ea"/>
              </a:rPr>
              <a:t>)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3045" y="1119737"/>
            <a:ext cx="3341661" cy="19553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1. 3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 일정입니다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3/15(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주일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성경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O,X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퀴즈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3/29(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주일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All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출석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Day</a:t>
            </a:r>
          </a:p>
          <a:p>
            <a:pPr lvl="0">
              <a:lnSpc>
                <a:spcPct val="120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오늘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부 순서로 성경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O,X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퀴즈가 있습니다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모두 맞히는 친구는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선물이 있으니 들은 말씀을 잘 기억해서 맞춰보아요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</a:t>
            </a:r>
          </a:p>
          <a:p>
            <a:pPr lvl="0">
              <a:lnSpc>
                <a:spcPct val="120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3. 3/29(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주일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All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출석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Day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에는 무엇보다 예배를 우선해서 빠지지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않도록 노력해요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All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출석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Day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를 맞아 선생님들께서 성경 스토리를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직접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연극으로 준비하고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있으니 잘 준비될 수 있도록 기도해주세요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16568" y="863224"/>
            <a:ext cx="3086784" cy="336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울릉도B"/>
                <a:ea typeface="HY울릉도B"/>
              </a:rPr>
              <a:t>유년부 소식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0140" y="6681170"/>
            <a:ext cx="315349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700">
                <a:solidFill>
                  <a:prstClr val="black"/>
                </a:solidFill>
                <a:latin typeface="맑은 고딕"/>
              </a:rPr>
              <a:t>※ </a:t>
            </a:r>
            <a:r>
              <a:rPr lang="ko-KR" altLang="en-US" sz="700">
                <a:solidFill>
                  <a:prstClr val="black"/>
                </a:solidFill>
                <a:latin typeface="맑은 고딕"/>
              </a:rPr>
              <a:t>성경읽기와 성구 암송 실천 내용을 동그라미로 표시해봐요</a:t>
            </a:r>
            <a:r>
              <a:rPr lang="en-US" altLang="ko-KR" sz="700">
                <a:solidFill>
                  <a:prstClr val="black"/>
                </a:solidFill>
                <a:latin typeface="맑은 고딕"/>
              </a:rPr>
              <a:t>!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39326"/>
              </p:ext>
            </p:extLst>
          </p:nvPr>
        </p:nvGraphicFramePr>
        <p:xfrm>
          <a:off x="72189" y="5293203"/>
          <a:ext cx="3159058" cy="1381125"/>
        </p:xfrm>
        <a:graphic>
          <a:graphicData uri="http://schemas.openxmlformats.org/drawingml/2006/table">
            <a:tbl>
              <a:tblPr firstRow="1" bandRow="1"/>
              <a:tblGrid>
                <a:gridCol w="56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수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목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금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토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성경읽기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열왕기상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9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4~6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7~9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10~13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30~35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36~38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39~40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지난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누가 주의 이 많은 백성을 재판할 수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있사오리이까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듣는 마음을 종에게 주사 주의 백성을 재판하여 선악을 분별하게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하옵소서</a:t>
                      </a:r>
                      <a:endParaRPr lang="en-US" altLang="ko-KR" sz="800" b="0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열왕기상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이번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오직 내가 이 나라를 다 빼앗지 아니하고 내 종 다윗과 내가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택한 예루살렘을 위하여 한 지파를 네 아들에게 주리라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하셨더라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열왕기상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02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안 보고 말씀을 외울 수 있어요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!(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확인란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defRPr/>
                      </a:pPr>
                      <a:endParaRPr lang="ko-KR" altLang="en-US" sz="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TextBox 55"/>
          <p:cNvSpPr txBox="1"/>
          <p:nvPr/>
        </p:nvSpPr>
        <p:spPr>
          <a:xfrm>
            <a:off x="39905" y="4861985"/>
            <a:ext cx="3086784" cy="4312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>
                <a:solidFill>
                  <a:srgbClr val="0000FF"/>
                </a:solidFill>
                <a:latin typeface="HY울릉도B"/>
                <a:ea typeface="HY울릉도B"/>
              </a:rPr>
              <a:t>일주일 동안 함께해요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429240" y="4760351"/>
            <a:ext cx="697324" cy="504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19609" y="2805653"/>
            <a:ext cx="3367147" cy="1393771"/>
            <a:chOff x="-7086" y="2775514"/>
            <a:chExt cx="3341598" cy="17671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243468" y="2880589"/>
              <a:ext cx="218877" cy="243891"/>
            </a:xfrm>
            <a:prstGeom prst="rect">
              <a:avLst/>
            </a:prstGeom>
          </p:spPr>
        </p:pic>
        <p:grpSp>
          <p:nvGrpSpPr>
            <p:cNvPr id="32" name="Group 2"/>
            <p:cNvGrpSpPr/>
            <p:nvPr/>
          </p:nvGrpSpPr>
          <p:grpSpPr>
            <a:xfrm>
              <a:off x="-7086" y="2775514"/>
              <a:ext cx="3341598" cy="1767117"/>
              <a:chOff x="41320" y="5038721"/>
              <a:chExt cx="5382492" cy="2668443"/>
            </a:xfrm>
          </p:grpSpPr>
          <p:sp>
            <p:nvSpPr>
              <p:cNvPr id="37" name="TextBox 55"/>
              <p:cNvSpPr txBox="1"/>
              <p:nvPr/>
            </p:nvSpPr>
            <p:spPr>
              <a:xfrm>
                <a:off x="79421" y="5038721"/>
                <a:ext cx="4972050" cy="65116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o-KR" altLang="en-US" sz="1400" b="1" dirty="0">
                    <a:solidFill>
                      <a:srgbClr val="0000FF"/>
                    </a:solidFill>
                    <a:latin typeface="HY울릉도B"/>
                    <a:ea typeface="HY울릉도B"/>
                  </a:rPr>
                  <a:t>유년부 기도제목</a:t>
                </a:r>
              </a:p>
            </p:txBody>
          </p:sp>
          <p:sp>
            <p:nvSpPr>
              <p:cNvPr id="39" name="TextBox 56"/>
              <p:cNvSpPr txBox="1"/>
              <p:nvPr/>
            </p:nvSpPr>
            <p:spPr>
              <a:xfrm>
                <a:off x="41320" y="5481683"/>
                <a:ext cx="5382492" cy="222548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1. </a:t>
                </a:r>
                <a:r>
                  <a:rPr lang="ko-KR" altLang="en-US" sz="800" dirty="0">
                    <a:latin typeface="+mn-ea"/>
                  </a:rPr>
                  <a:t>하나님의 말씀을 바로 알고 말씀에 순종하여 이 시대를 잘 분별케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날마다 승리하는 삶을 살도록 도와주세요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2. </a:t>
                </a:r>
                <a:r>
                  <a:rPr lang="ko-KR" altLang="en-US" sz="800" dirty="0">
                    <a:latin typeface="+mn-ea"/>
                  </a:rPr>
                  <a:t>왕이신 하나님의 꿈을 품고 왕의 자녀답게 당당하게 살아갈 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있도록 모든 환경을 열어 주시고 모든 능력과 지혜를 부어주세요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3. </a:t>
                </a:r>
                <a:r>
                  <a:rPr lang="ko-KR" altLang="en-US" sz="800" dirty="0">
                    <a:latin typeface="+mn-ea"/>
                  </a:rPr>
                  <a:t>우리가 드리는 예배가 습관적인 예배가 되는 것이 아니라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예배를 통해 삼위일체 되시는 살아계신 하나님과 우리를 구원하신 예수님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그리고 우리와 언제나 함께 하시는 성령님을 만나게 하셔서 더욱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주님과 사랑의 관계가 깊어지도록 인도해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4. </a:t>
                </a:r>
                <a:r>
                  <a:rPr lang="ko-KR" altLang="en-US" sz="800" dirty="0">
                    <a:latin typeface="+mn-ea"/>
                  </a:rPr>
                  <a:t>예수님의 겸손하고 온유한 성품을 닮아가게 하셔서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우리 삶에서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복음을 전하는 예수님의 권세가 충만한 삶을 살게 도와주세요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5. </a:t>
                </a:r>
                <a:r>
                  <a:rPr lang="ko-KR" altLang="en-US" sz="800" dirty="0">
                    <a:latin typeface="+mn-ea"/>
                  </a:rPr>
                  <a:t>지도하시는 선생님과 목사님께 하나님의 마음을 부어 주셔서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더욱 기도의 무릎으로 사명에 임하게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하나님이 주시는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지혜와 능력으로 날마다 겸손하게 우리 친구들을 사랑하며 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양육할 수 있도록 은혜를 더해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23" name="TextBox 42"/>
          <p:cNvSpPr txBox="1"/>
          <p:nvPr/>
        </p:nvSpPr>
        <p:spPr>
          <a:xfrm>
            <a:off x="6667600" y="4731001"/>
            <a:ext cx="3238400" cy="13469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교장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홍성환</a:t>
            </a:r>
            <a:r>
              <a:rPr lang="ko-KR" altLang="en-US" sz="1000" b="1" dirty="0">
                <a:latin typeface="+mn-ea"/>
              </a:rPr>
              <a:t> 담임목사님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지   도 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이강명</a:t>
            </a:r>
            <a:r>
              <a:rPr lang="ko-KR" altLang="en-US" sz="1000" b="1" dirty="0">
                <a:latin typeface="+mn-ea"/>
              </a:rPr>
              <a:t> 목사님   부   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홍정옥</a:t>
            </a:r>
            <a:r>
              <a:rPr lang="ko-KR" altLang="en-US" sz="1000" b="1" dirty="0">
                <a:latin typeface="+mn-ea"/>
              </a:rPr>
              <a:t> 선생님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           </a:t>
            </a:r>
            <a:r>
              <a:rPr lang="en-US" altLang="ko-KR" sz="1000" b="1" dirty="0">
                <a:latin typeface="+mn-ea"/>
              </a:rPr>
              <a:t>(010-2081-6290)          (010-2587-8392)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총   무 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>
                <a:latin typeface="+mn-ea"/>
              </a:rPr>
              <a:t>이은주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서   기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김봉운 선생님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회   계</a:t>
            </a:r>
            <a:r>
              <a:rPr lang="en-US" altLang="ko-KR" sz="1000" b="1" dirty="0">
                <a:latin typeface="+mn-ea"/>
              </a:rPr>
              <a:t>  :  </a:t>
            </a:r>
            <a:r>
              <a:rPr lang="ko-KR" altLang="en-US" sz="1000" b="1" dirty="0" err="1">
                <a:latin typeface="+mn-ea"/>
              </a:rPr>
              <a:t>박근미</a:t>
            </a:r>
            <a:r>
              <a:rPr lang="ko-KR" altLang="en-US" sz="1000" b="1" dirty="0">
                <a:latin typeface="+mn-ea"/>
              </a:rPr>
              <a:t>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찬</a:t>
            </a:r>
            <a:r>
              <a:rPr lang="en-US" altLang="ko-KR" sz="1000" b="1" dirty="0">
                <a:latin typeface="+mn-ea"/>
              </a:rPr>
              <a:t>   </a:t>
            </a:r>
            <a:r>
              <a:rPr lang="ko-KR" altLang="en-US" sz="1000" b="1" dirty="0">
                <a:latin typeface="+mn-ea"/>
              </a:rPr>
              <a:t>양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이수정 선생님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3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81526"/>
              </p:ext>
            </p:extLst>
          </p:nvPr>
        </p:nvGraphicFramePr>
        <p:xfrm>
          <a:off x="3240088" y="6143625"/>
          <a:ext cx="3332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72258" imgH="1323817" progId="Excel.Sheet.12">
                  <p:embed/>
                </p:oleObj>
              </mc:Choice>
              <mc:Fallback>
                <p:oleObj name="Worksheet" r:id="rId9" imgW="5772258" imgH="1323817" progId="Excel.Sheet.12">
                  <p:embed/>
                  <p:pic>
                    <p:nvPicPr>
                      <p:cNvPr id="43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143625"/>
                        <a:ext cx="33321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텍스트, 폰트, 스크린샷, 그래픽이(가) 표시된 사진  자동 생성된 설명"/>
          <p:cNvPicPr>
            <a:picLocks noChangeAspect="1"/>
          </p:cNvPicPr>
          <p:nvPr/>
        </p:nvPicPr>
        <p:blipFill rotWithShape="1">
          <a:blip r:embed="rId11"/>
          <a:srcRect b="290"/>
          <a:stretch>
            <a:fillRect/>
          </a:stretch>
        </p:blipFill>
        <p:spPr>
          <a:xfrm>
            <a:off x="6585926" y="5880464"/>
            <a:ext cx="3293065" cy="706335"/>
          </a:xfrm>
          <a:prstGeom prst="rect">
            <a:avLst/>
          </a:prstGeom>
        </p:spPr>
      </p:pic>
      <p:graphicFrame>
        <p:nvGraphicFramePr>
          <p:cNvPr id="19" name="개체 32">
            <a:extLst>
              <a:ext uri="{FF2B5EF4-FFF2-40B4-BE49-F238E27FC236}">
                <a16:creationId xmlns:a16="http://schemas.microsoft.com/office/drawing/2014/main" id="{A2FFD88B-AC13-E5EB-722C-F7402D3AB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15816"/>
              </p:ext>
            </p:extLst>
          </p:nvPr>
        </p:nvGraphicFramePr>
        <p:xfrm>
          <a:off x="3245951" y="456639"/>
          <a:ext cx="331946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6829586" imgH="8925025" progId="Excel.Sheet.12">
                  <p:embed/>
                </p:oleObj>
              </mc:Choice>
              <mc:Fallback>
                <p:oleObj name="Worksheet" r:id="rId12" imgW="6829586" imgH="8925025" progId="Excel.Sheet.12">
                  <p:embed/>
                  <p:pic>
                    <p:nvPicPr>
                      <p:cNvPr id="19" name="개체 32">
                        <a:extLst>
                          <a:ext uri="{FF2B5EF4-FFF2-40B4-BE49-F238E27FC236}">
                            <a16:creationId xmlns:a16="http://schemas.microsoft.com/office/drawing/2014/main" id="{A2FFD88B-AC13-E5EB-722C-F7402D3AB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951" y="456639"/>
                        <a:ext cx="3319462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화단 일러스트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35349" y="-27385"/>
            <a:ext cx="6059552" cy="152281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3418860" y="417196"/>
            <a:ext cx="3356027" cy="3642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defRPr/>
            </a:pPr>
            <a:r>
              <a:rPr lang="ko-KR" altLang="en-US" sz="1050" b="1" spc="-30" dirty="0">
                <a:latin typeface="+mn-ea"/>
              </a:rPr>
              <a:t>☆ 오늘 말씀을 기억하며 복습해 보세요</a:t>
            </a:r>
            <a:r>
              <a:rPr lang="en-US" altLang="ko-KR" sz="1050" b="1" spc="-30" dirty="0">
                <a:latin typeface="+mn-ea"/>
              </a:rPr>
              <a:t>.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</p:txBody>
      </p:sp>
      <p:pic>
        <p:nvPicPr>
          <p:cNvPr id="35" name="Picture 2" descr="샤론의 꽃 일러스트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445" y="29032"/>
            <a:ext cx="670233" cy="670233"/>
          </a:xfrm>
          <a:prstGeom prst="rect">
            <a:avLst/>
          </a:prstGeom>
          <a:noFill/>
        </p:spPr>
      </p:pic>
      <p:grpSp>
        <p:nvGrpSpPr>
          <p:cNvPr id="36" name="그룹 35"/>
          <p:cNvGrpSpPr/>
          <p:nvPr/>
        </p:nvGrpSpPr>
        <p:grpSpPr>
          <a:xfrm>
            <a:off x="0" y="112023"/>
            <a:ext cx="3018972" cy="782106"/>
            <a:chOff x="0" y="469689"/>
            <a:chExt cx="3018972" cy="782106"/>
          </a:xfrm>
        </p:grpSpPr>
        <p:sp>
          <p:nvSpPr>
            <p:cNvPr id="38" name="TextBox 93"/>
            <p:cNvSpPr txBox="1"/>
            <p:nvPr/>
          </p:nvSpPr>
          <p:spPr>
            <a:xfrm>
              <a:off x="0" y="469689"/>
              <a:ext cx="3018972" cy="782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2400" b="1">
                  <a:solidFill>
                    <a:srgbClr val="0033CC"/>
                  </a:solidFill>
                  <a:latin typeface="Xoireqe"/>
                  <a:ea typeface="느낌체"/>
                </a:rPr>
                <a:t>주 일 예 배</a:t>
              </a:r>
            </a:p>
          </p:txBody>
        </p:sp>
        <p:pic>
          <p:nvPicPr>
            <p:cNvPr id="40" name="Picture 1031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87767" y="602384"/>
              <a:ext cx="626052" cy="448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031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84992" y="592859"/>
              <a:ext cx="654628" cy="457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98"/>
          <p:cNvSpPr txBox="1"/>
          <p:nvPr/>
        </p:nvSpPr>
        <p:spPr>
          <a:xfrm>
            <a:off x="0" y="868870"/>
            <a:ext cx="3597068" cy="39657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예배시간 </a:t>
            </a:r>
            <a:r>
              <a:rPr lang="en-US" altLang="ko-KR" sz="1000" b="1" dirty="0">
                <a:latin typeface="+mn-ea"/>
              </a:rPr>
              <a:t>-   </a:t>
            </a:r>
            <a:r>
              <a:rPr lang="ko-KR" altLang="en-US" sz="1000" b="1" dirty="0">
                <a:latin typeface="+mn-ea"/>
              </a:rPr>
              <a:t>오전 </a:t>
            </a:r>
            <a:r>
              <a:rPr lang="en-US" altLang="ko-KR" sz="1000" b="1" dirty="0">
                <a:latin typeface="+mn-ea"/>
              </a:rPr>
              <a:t>11</a:t>
            </a:r>
            <a:r>
              <a:rPr lang="ko-KR" altLang="en-US" sz="1000" b="1" dirty="0">
                <a:latin typeface="+mn-ea"/>
              </a:rPr>
              <a:t>시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표시된 순서는 모두 일어서서 예배 드립니다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찬양율동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사도신경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기   도          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헌    금         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 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헌금위원 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성경봉독        </a:t>
            </a:r>
            <a:r>
              <a:rPr lang="en-US" altLang="ko-KR" sz="1000" b="1" dirty="0">
                <a:latin typeface="+mn-ea"/>
              </a:rPr>
              <a:t>************************ </a:t>
            </a:r>
            <a:r>
              <a:rPr lang="ko-KR" altLang="en-US" sz="1000" b="1" dirty="0">
                <a:latin typeface="+mn-ea"/>
              </a:rPr>
              <a:t>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말     씀                                     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주기도문</a:t>
            </a:r>
            <a:r>
              <a:rPr lang="en-US" altLang="ko-KR" sz="1000" b="1" dirty="0">
                <a:latin typeface="+mn-ea"/>
              </a:rPr>
              <a:t>        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광      고        </a:t>
            </a:r>
            <a:r>
              <a:rPr lang="en-US" altLang="ko-KR" sz="1000" b="1" dirty="0">
                <a:latin typeface="+mn-ea"/>
              </a:rPr>
              <a:t>************************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latinLnBrk="0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80427"/>
              </p:ext>
            </p:extLst>
          </p:nvPr>
        </p:nvGraphicFramePr>
        <p:xfrm>
          <a:off x="9331" y="5343534"/>
          <a:ext cx="3305368" cy="151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      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2-1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반 어린이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9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성경 본문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열왕기상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30~40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하나님은 온 세상에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무엇을 보여주시나요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?”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indent="0" algn="l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말      씀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이강명 목사님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 Box 1028"/>
          <p:cNvSpPr txBox="1">
            <a:spLocks noChangeArrowheads="1"/>
          </p:cNvSpPr>
          <p:nvPr/>
        </p:nvSpPr>
        <p:spPr>
          <a:xfrm>
            <a:off x="130040" y="-115468"/>
            <a:ext cx="3022354" cy="428817"/>
          </a:xfrm>
          <a:prstGeom prst="rect">
            <a:avLst/>
          </a:prstGeom>
          <a:noFill/>
          <a:ln w="12700">
            <a:noFill/>
            <a:prstDash val="sysDashDot"/>
            <a:miter/>
          </a:ln>
        </p:spPr>
        <p:txBody>
          <a:bodyPr wrap="square" lIns="36576" tIns="18288" rIns="36576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  <a:defRPr sz="1000"/>
            </a:pPr>
            <a:r>
              <a:rPr lang="ko-KR" altLang="en-US" sz="1000" b="1">
                <a:solidFill>
                  <a:schemeClr val="bg2">
                    <a:lumMod val="10000"/>
                  </a:schemeClr>
                </a:solidFill>
                <a:latin typeface="Moebius"/>
              </a:rPr>
              <a:t> 하나님은 영이시니 신령과 진정으로 예배할찌니라</a:t>
            </a:r>
          </a:p>
        </p:txBody>
      </p:sp>
      <p:sp>
        <p:nvSpPr>
          <p:cNvPr id="49" name="TextBox 99"/>
          <p:cNvSpPr txBox="1"/>
          <p:nvPr/>
        </p:nvSpPr>
        <p:spPr>
          <a:xfrm>
            <a:off x="9331" y="5053465"/>
            <a:ext cx="3140817" cy="363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&lt;</a:t>
            </a:r>
            <a:r>
              <a:rPr lang="ko-KR" altLang="en-US" sz="1200" b="1" dirty="0">
                <a:solidFill>
                  <a:srgbClr val="0000FF"/>
                </a:solidFill>
                <a:latin typeface="HY울릉도B"/>
                <a:ea typeface="HY울릉도B"/>
              </a:rPr>
              <a:t>다음주 예배</a:t>
            </a: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&gt;</a:t>
            </a:r>
            <a:endParaRPr lang="ko-KR" altLang="en-US" sz="1200" b="1" dirty="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340737" y="3619270"/>
            <a:ext cx="2543298" cy="914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“하나님은 다윗에게 주신 </a:t>
            </a:r>
            <a:endParaRPr lang="en-US" altLang="ko-KR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무엇을 기억하셨나요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?”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(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열왕기상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11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장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4~13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절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)</a:t>
            </a:r>
            <a:endParaRPr lang="ko-KR" altLang="en-US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</p:txBody>
      </p:sp>
      <p:sp>
        <p:nvSpPr>
          <p:cNvPr id="52" name="TextBox 105"/>
          <p:cNvSpPr txBox="1"/>
          <p:nvPr/>
        </p:nvSpPr>
        <p:spPr>
          <a:xfrm>
            <a:off x="2439670" y="2317739"/>
            <a:ext cx="1211584" cy="2528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 err="1">
                <a:solidFill>
                  <a:sysClr val="windowText" lastClr="000000"/>
                </a:solidFill>
                <a:latin typeface="맑은 고딕"/>
                <a:ea typeface="맑은 고딕"/>
              </a:rPr>
              <a:t>김태리</a:t>
            </a:r>
            <a:endParaRPr lang="en-US" altLang="ko-KR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(2-2</a:t>
            </a: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반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53" name="TextBox 106"/>
          <p:cNvSpPr txBox="1"/>
          <p:nvPr/>
        </p:nvSpPr>
        <p:spPr>
          <a:xfrm>
            <a:off x="2424536" y="3693727"/>
            <a:ext cx="1200188" cy="7555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이강명 목사님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3842148" tIns="190440" rIns="53842148" bIns="190440" anchor="ctr" anchorCtr="0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800" b="0" i="0" u="none" strike="noStrike" cap="none" normalizeH="0" baseline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>
          <a:xfrm>
            <a:off x="0" y="15875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>
          <a:xfrm>
            <a:off x="152400" y="1524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04800" y="3048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457200" y="4572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492260" y="43637"/>
            <a:ext cx="1298165" cy="215444"/>
            <a:chOff x="8618376" y="221475"/>
            <a:chExt cx="1298165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8618376" y="221475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latin typeface="맑은 고딕"/>
                  <a:ea typeface="맑은 고딕"/>
                </a:rPr>
                <a:t>학생 확인란</a:t>
              </a:r>
              <a:r>
                <a:rPr lang="en-US" altLang="ko-KR" sz="800" dirty="0">
                  <a:latin typeface="맑은 고딕"/>
                  <a:ea typeface="맑은 고딕"/>
                </a:rPr>
                <a:t>: </a:t>
              </a:r>
              <a:endParaRPr lang="en-US" altLang="ko-KR" sz="800" u="sng" dirty="0">
                <a:latin typeface="맑은 고딕"/>
                <a:ea typeface="맑은 고딕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8380576" y="288022"/>
            <a:ext cx="1409849" cy="215444"/>
            <a:chOff x="8506692" y="207818"/>
            <a:chExt cx="1409849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8506692" y="207818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ea typeface="맑은 고딕"/>
                </a:rPr>
                <a:t>부모님 확인란</a:t>
              </a:r>
              <a:r>
                <a:rPr lang="en-US" altLang="ko-KR" sz="800" dirty="0">
                  <a:ea typeface="맑은 고딕"/>
                </a:rPr>
                <a:t>: </a:t>
              </a:r>
              <a:endParaRPr lang="en-US" altLang="ko-KR" sz="800" u="sng" dirty="0">
                <a:ea typeface="맑은 고딕"/>
                <a:cs typeface="Calibri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>
          <a:xfrm>
            <a:off x="595086" y="692888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739620" y="752082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3619786" y="6851"/>
            <a:ext cx="2795194" cy="473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800" b="1" spc="-50" dirty="0">
                <a:solidFill>
                  <a:srgbClr val="0033CC"/>
                </a:solidFill>
                <a:latin typeface="Xoireqe"/>
                <a:ea typeface="느낌체"/>
              </a:rPr>
              <a:t>부모님과 함께하는 </a:t>
            </a:r>
            <a:r>
              <a:rPr lang="ko-KR" altLang="en-US" sz="1800" b="1" spc="-50" dirty="0" err="1">
                <a:solidFill>
                  <a:srgbClr val="0033CC"/>
                </a:solidFill>
                <a:latin typeface="Xoireqe"/>
                <a:ea typeface="느낌체"/>
              </a:rPr>
              <a:t>큐티</a:t>
            </a:r>
            <a:endParaRPr lang="ko-KR" altLang="en-US" sz="1800" b="1" spc="-50" dirty="0">
              <a:solidFill>
                <a:srgbClr val="0033CC"/>
              </a:solidFill>
              <a:latin typeface="Xoireqe"/>
              <a:ea typeface="느낌체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6263" y="518219"/>
            <a:ext cx="330476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1050" spc="-3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AutoShape 2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AutoShape 4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825B33-7EB3-C349-4862-CE0777677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428" y="647317"/>
            <a:ext cx="6517571" cy="62106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C5DEA81-ED29-1341-55AC-859D4D0FE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2115" y="2194560"/>
            <a:ext cx="578453" cy="576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668</Words>
  <Application>Microsoft Office PowerPoint</Application>
  <PresentationFormat>A4 용지(210x297mm)</PresentationFormat>
  <Paragraphs>138</Paragraphs>
  <Slides>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HY엽서M</vt:lpstr>
      <vt:lpstr>HY울릉도B</vt:lpstr>
      <vt:lpstr>Moebius</vt:lpstr>
      <vt:lpstr>Xoireqe</vt:lpstr>
      <vt:lpstr>맑은 고딕</vt:lpstr>
      <vt:lpstr>휴먼옛체</vt:lpstr>
      <vt:lpstr>Arial</vt:lpstr>
      <vt:lpstr>Calibri</vt:lpstr>
      <vt:lpstr>Calibri Light</vt:lpstr>
      <vt:lpstr>Office 테마</vt:lpstr>
      <vt:lpstr>Microsoft Excel 워크시트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김봉운</dc:creator>
  <cp:lastModifiedBy>김봉운</cp:lastModifiedBy>
  <cp:revision>6244</cp:revision>
  <dcterms:created xsi:type="dcterms:W3CDTF">2016-01-23T14:59:25Z</dcterms:created>
  <dcterms:modified xsi:type="dcterms:W3CDTF">2026-03-11T09:31:12Z</dcterms:modified>
  <cp:version/>
</cp:coreProperties>
</file>